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81881" autoAdjust="0"/>
  </p:normalViewPr>
  <p:slideViewPr>
    <p:cSldViewPr snapToGrid="0" snapToObjects="1">
      <p:cViewPr varScale="1">
        <p:scale>
          <a:sx n="73" d="100"/>
          <a:sy n="7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27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Spark SQL + </a:t>
            </a:r>
            <a:r>
              <a:rPr lang="en-US" dirty="0" err="1"/>
              <a:t>CaRL</a:t>
            </a:r>
            <a:r>
              <a:rPr lang="en-US" dirty="0"/>
              <a:t> = modern concerns in query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3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 copy.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 dirty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 dirty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 dirty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 dirty="0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 dirty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295B/CS 395B</a:t>
            </a:r>
            <a:br>
              <a:rPr lang="en-US" dirty="0"/>
            </a:br>
            <a:r>
              <a:rPr lang="en-US" dirty="0"/>
              <a:t>Systems for Knowledge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4: Formal Language Design as Method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220AC-E581-2246-9153-387BD0953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ABE07-71FF-5F4F-AEB1-199F4F09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1786597"/>
            <a:ext cx="5239266" cy="4856710"/>
          </a:xfrm>
        </p:spPr>
        <p:txBody>
          <a:bodyPr>
            <a:normAutofit/>
          </a:bodyPr>
          <a:lstStyle/>
          <a:p>
            <a:r>
              <a:rPr lang="en-US" dirty="0"/>
              <a:t>Papers: context</a:t>
            </a:r>
          </a:p>
          <a:p>
            <a:r>
              <a:rPr lang="en-US" dirty="0"/>
              <a:t>Databases vs. IR</a:t>
            </a:r>
          </a:p>
          <a:p>
            <a:r>
              <a:rPr lang="en-US" dirty="0"/>
              <a:t>Concurrency vs. parallelism</a:t>
            </a:r>
          </a:p>
          <a:p>
            <a:r>
              <a:rPr lang="en-US" dirty="0"/>
              <a:t>From SIMD to MapReduce</a:t>
            </a:r>
          </a:p>
          <a:p>
            <a:r>
              <a:rPr lang="en-US" dirty="0"/>
              <a:t>Execution plan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B87C043-D0F7-47C4-A092-A14C6373601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8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29BAAEA-DFE3-1647-A5EE-C88B82F4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38" y="1"/>
            <a:ext cx="5280659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3BA4E-9225-F64D-A066-6D103989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Paper background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B123A2C-6A76-4A74-95EA-12C78359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5544066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 paper to Spark SQL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Why Spark SQL + </a:t>
            </a:r>
            <a:r>
              <a:rPr lang="en-US" dirty="0" err="1"/>
              <a:t>CaRL</a:t>
            </a:r>
            <a:r>
              <a:rPr lang="en-US"/>
              <a:t> pairing?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4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cument&#10;&#10;Description automatically generated with medium confidence">
            <a:extLst>
              <a:ext uri="{FF2B5EF4-FFF2-40B4-BE49-F238E27FC236}">
                <a16:creationId xmlns:a16="http://schemas.microsoft.com/office/drawing/2014/main" id="{37EE437E-F012-DC47-80F7-DF984DFA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1"/>
            <a:ext cx="5280659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3BA4E-9225-F64D-A066-6D103989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Paper background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736BC5E-5855-47BC-B8B9-7A170468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7720864-7F88-40E4-A7D5-6FD7314F78E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7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2D28D3A-DF97-024B-86D2-BEBBCECEB8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351AA-F0E9-C34A-A0F9-FF51B1DC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4C5FD-2DB5-0744-B39B-7197BB5C7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1654E4-E5A4-8440-B4FC-32CC04077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6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5533</TotalTime>
  <Words>63</Words>
  <Application>Microsoft Macintosh PowerPoint</Application>
  <PresentationFormat>Widescreen</PresentationFormat>
  <Paragraphs>14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295B/CS 395B Systems for Knowledge Discovery</vt:lpstr>
      <vt:lpstr>Topics</vt:lpstr>
      <vt:lpstr>Paper background</vt:lpstr>
      <vt:lpstr>Paper background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9</cp:revision>
  <dcterms:created xsi:type="dcterms:W3CDTF">2021-08-30T08:24:49Z</dcterms:created>
  <dcterms:modified xsi:type="dcterms:W3CDTF">2021-10-01T09:46:52Z</dcterms:modified>
</cp:coreProperties>
</file>